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9" autoAdjust="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EC6F-E230-43D9-B0CC-31197581A6A6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E0FF6C-E08A-46E8-BC27-64A2BD8F244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EC6F-E230-43D9-B0CC-31197581A6A6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FF6C-E08A-46E8-BC27-64A2BD8F24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EC6F-E230-43D9-B0CC-31197581A6A6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FF6C-E08A-46E8-BC27-64A2BD8F24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3CEC6F-E230-43D9-B0CC-31197581A6A6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6E0FF6C-E08A-46E8-BC27-64A2BD8F244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EC6F-E230-43D9-B0CC-31197581A6A6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FF6C-E08A-46E8-BC27-64A2BD8F244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EC6F-E230-43D9-B0CC-31197581A6A6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FF6C-E08A-46E8-BC27-64A2BD8F244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FF6C-E08A-46E8-BC27-64A2BD8F244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EC6F-E230-43D9-B0CC-31197581A6A6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EC6F-E230-43D9-B0CC-31197581A6A6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FF6C-E08A-46E8-BC27-64A2BD8F244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EC6F-E230-43D9-B0CC-31197581A6A6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FF6C-E08A-46E8-BC27-64A2BD8F24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3CEC6F-E230-43D9-B0CC-31197581A6A6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6E0FF6C-E08A-46E8-BC27-64A2BD8F244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EC6F-E230-43D9-B0CC-31197581A6A6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E0FF6C-E08A-46E8-BC27-64A2BD8F244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C3CEC6F-E230-43D9-B0CC-31197581A6A6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6E0FF6C-E08A-46E8-BC27-64A2BD8F244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94377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 </a:t>
            </a:r>
            <a:r>
              <a:rPr lang="ru-RU" sz="4400" dirty="0" smtClean="0"/>
              <a:t>Название «</a:t>
            </a:r>
            <a:r>
              <a:rPr lang="en-US" sz="4400" dirty="0" smtClean="0"/>
              <a:t>HORSESBURG</a:t>
            </a:r>
            <a:r>
              <a:rPr lang="ru-RU" sz="4400" dirty="0" smtClean="0"/>
              <a:t>» было придумано по назначению клуба - город лошадей. Изначально планировалось что это будет оборудованное всем необходимым для грамотного содержания животных. В дальнейшем клуб приобрел знакомых, друзей, компаньонов. И деятельность расширилась!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Конный клуб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«</a:t>
            </a:r>
            <a:r>
              <a:rPr lang="en-US" dirty="0" smtClean="0">
                <a:solidFill>
                  <a:srgbClr val="C00000"/>
                </a:solidFill>
              </a:rPr>
              <a:t>HORSESBURG</a:t>
            </a:r>
            <a:r>
              <a:rPr lang="ru-RU" dirty="0" smtClean="0">
                <a:solidFill>
                  <a:srgbClr val="C00000"/>
                </a:solidFill>
              </a:rPr>
              <a:t> »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1285916" y="1357298"/>
            <a:ext cx="9972716" cy="2786082"/>
          </a:xfrm>
        </p:spPr>
        <p:txBody>
          <a:bodyPr>
            <a:normAutofit/>
          </a:bodyPr>
          <a:lstStyle/>
          <a:p>
            <a:pPr lvl="8"/>
            <a:r>
              <a:rPr lang="ru-RU" sz="2000" dirty="0" smtClean="0"/>
              <a:t>Социализация детей из неблагополучных семей, деток с ограниченными возможностями здоровья, «компьютерных» детей через общение с животными это одно из направлений нашей работы.  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друзья:</a:t>
            </a:r>
            <a:endParaRPr lang="ru-RU" dirty="0"/>
          </a:p>
        </p:txBody>
      </p:sp>
      <p:pic>
        <p:nvPicPr>
          <p:cNvPr id="6" name="Рисунок 5" descr="20170505_122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357562"/>
            <a:ext cx="4214842" cy="3279579"/>
          </a:xfrm>
          <a:prstGeom prst="rect">
            <a:avLst/>
          </a:prstGeom>
        </p:spPr>
      </p:pic>
      <p:pic>
        <p:nvPicPr>
          <p:cNvPr id="8" name="Рисунок 7" descr="QS6zyIwzFw0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428868"/>
            <a:ext cx="4186238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Конный клуб имеет обширный опыт сотрудничества и поддержки волонтерских проектов.</a:t>
            </a:r>
          </a:p>
          <a:p>
            <a:endParaRPr lang="ru-RU" dirty="0" smtClean="0"/>
          </a:p>
          <a:p>
            <a:r>
              <a:rPr lang="ru-RU" dirty="0" smtClean="0"/>
              <a:t> Продолжительная работа с  учреждениями культуры и образования г.Озерска приносит свои плоды, так в  рамках проекта «Благотворительный поезд» мы ежегодно посещаем деток из детских домов. Они всегда с радостью встречают нас!  </a:t>
            </a:r>
          </a:p>
          <a:p>
            <a:endParaRPr lang="ru-RU" dirty="0" smtClean="0"/>
          </a:p>
          <a:p>
            <a:r>
              <a:rPr lang="ru-RU" dirty="0" smtClean="0"/>
              <a:t>Такие городские мероприятия как масленица , день Российского флага, День города, Новогодние мероприятия, тоже не обходятся без нашего участия. Наш конный клуб так же является участником молодежных проектов.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партнеры: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bybgeqgIc8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5572125" cy="3332163"/>
          </a:xfrm>
        </p:spPr>
      </p:pic>
      <p:pic>
        <p:nvPicPr>
          <p:cNvPr id="5" name="Рисунок 4" descr="y_9ccd93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2964609"/>
            <a:ext cx="4714908" cy="3534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00826" y="1000108"/>
            <a:ext cx="1420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Масленица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85852" y="4643446"/>
            <a:ext cx="2704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День Российского флага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gIj1kKAob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57166"/>
            <a:ext cx="3857625" cy="6000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642918"/>
            <a:ext cx="447290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Благотворительный поезд</a:t>
            </a:r>
          </a:p>
          <a:p>
            <a:r>
              <a:rPr lang="ru-RU" sz="3200" dirty="0" smtClean="0"/>
              <a:t> « Праздник к нам приходит»</a:t>
            </a:r>
          </a:p>
          <a:p>
            <a:endParaRPr lang="ru-RU" dirty="0"/>
          </a:p>
        </p:txBody>
      </p:sp>
      <p:pic>
        <p:nvPicPr>
          <p:cNvPr id="4" name="Рисунок 3" descr="JokBzbPPyhk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357430"/>
            <a:ext cx="4572000" cy="37326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Жители  города с удовольствием посещают  наш клуб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059936" cy="4595826"/>
          </a:xfrm>
        </p:spPr>
        <p:txBody>
          <a:bodyPr/>
          <a:lstStyle/>
          <a:p>
            <a:r>
              <a:rPr lang="ru-RU" dirty="0" smtClean="0"/>
              <a:t>Дни рождения, мастер-классы, выпускные, экскурсии. </a:t>
            </a:r>
            <a:endParaRPr lang="ru-RU" dirty="0"/>
          </a:p>
        </p:txBody>
      </p:sp>
      <p:pic>
        <p:nvPicPr>
          <p:cNvPr id="7" name="Содержимое 6" descr="aTn6E5-qLm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3857628"/>
            <a:ext cx="4059238" cy="2706159"/>
          </a:xfrm>
        </p:spPr>
      </p:pic>
      <p:pic>
        <p:nvPicPr>
          <p:cNvPr id="8" name="Рисунок 7" descr="MinPZgjf5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000108"/>
            <a:ext cx="3964809" cy="2643206"/>
          </a:xfrm>
          <a:prstGeom prst="rect">
            <a:avLst/>
          </a:prstGeom>
        </p:spPr>
      </p:pic>
      <p:pic>
        <p:nvPicPr>
          <p:cNvPr id="9" name="Рисунок 8" descr="IUmjARR6mJ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2714620"/>
            <a:ext cx="3143256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847972"/>
          </a:xfrm>
        </p:spPr>
        <p:txBody>
          <a:bodyPr>
            <a:normAutofit/>
          </a:bodyPr>
          <a:lstStyle/>
          <a:p>
            <a:r>
              <a:rPr lang="ru-RU" dirty="0" smtClean="0"/>
              <a:t>Конный клуб </a:t>
            </a:r>
            <a:r>
              <a:rPr smtClean="0">
                <a:latin typeface="Forte" pitchFamily="66" charset="0"/>
              </a:rPr>
              <a:t>HORSESBURG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открыт и готов поддерживать любые инициативы и волонтерские  проекты. 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220</TotalTime>
  <Words>188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Constantia</vt:lpstr>
      <vt:lpstr>Forte</vt:lpstr>
      <vt:lpstr>Wingdings 2</vt:lpstr>
      <vt:lpstr>Бумажная</vt:lpstr>
      <vt:lpstr>Конный клуб  «HORSESBURG »</vt:lpstr>
      <vt:lpstr>Наши друзья:</vt:lpstr>
      <vt:lpstr>Наши партнеры:</vt:lpstr>
      <vt:lpstr>Презентация PowerPoint</vt:lpstr>
      <vt:lpstr>Презентация PowerPoint</vt:lpstr>
      <vt:lpstr>Жители  города с удовольствием посещают  наш клуб</vt:lpstr>
      <vt:lpstr>Конный клуб HORSESBURG открыт и готов поддерживать любые инициативы и волонтерские  проекты.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Конный клуб  «HORSESBURG »</dc:title>
  <dc:creator>Татьяна</dc:creator>
  <cp:lastModifiedBy>U_SDOGO_GNS</cp:lastModifiedBy>
  <cp:revision>22</cp:revision>
  <dcterms:created xsi:type="dcterms:W3CDTF">2019-04-10T04:24:31Z</dcterms:created>
  <dcterms:modified xsi:type="dcterms:W3CDTF">2019-04-10T09:18:55Z</dcterms:modified>
</cp:coreProperties>
</file>